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9"/>
  </p:notesMasterIdLst>
  <p:sldIdLst>
    <p:sldId id="257" r:id="rId2"/>
    <p:sldId id="258" r:id="rId3"/>
    <p:sldId id="259" r:id="rId4"/>
    <p:sldId id="282" r:id="rId5"/>
    <p:sldId id="260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02" autoAdjust="0"/>
    <p:restoredTop sz="94660"/>
  </p:normalViewPr>
  <p:slideViewPr>
    <p:cSldViewPr>
      <p:cViewPr varScale="1">
        <p:scale>
          <a:sx n="59" d="100"/>
          <a:sy n="59" d="100"/>
        </p:scale>
        <p:origin x="34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04/11/2020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上帝極愛犯罪的人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4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Wondrous Love</a:t>
            </a:r>
            <a:endParaRPr lang="en-US" sz="4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聖徒尚住在這世間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Seng-to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chit  se-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都可快樂歡喜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Long 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khoai-lok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Believing souls, rejoicing go,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There shall to you be given,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527031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所望來世榮光平安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 bang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eng-kng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-an,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現在主要給你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ho  li.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 glorious fore-taste here below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Of endless life in heaven.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498013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 lnSpcReduction="10000"/>
          </a:bodyPr>
          <a:lstStyle/>
          <a:p>
            <a:pPr marL="45720" indent="0" algn="ctr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愛疼愛疼極奇愛疼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kek-ki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-thang,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愛我就是上帝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chiu-si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Oh yes ‘twas love ‘twas wondrous love,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love of God to me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26098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祂差救主臨到世間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lim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-kau se-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為我釘十字架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Ui 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sip- ji-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It bought my Savior from above,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die on Calvary.</a:t>
            </a: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825543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撒但權勢信徒克勝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Sat-tan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-se  sin- to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khah-ia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滿心讚美感恩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Moa-sim  o-  lo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-un,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Of victory now o’er Satan’s power,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Let all the ransomed sing,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349491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直到臨終靠主免驚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Tit-kau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lim-chiong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由祂得勝有餘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Tui  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tek-seng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triumph in the dying hour,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Through Christ the Lord our King.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070993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 lnSpcReduction="10000"/>
          </a:bodyPr>
          <a:lstStyle/>
          <a:p>
            <a:pPr marL="45720" indent="0" algn="ctr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愛疼愛疼極奇愛疼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kek-ki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-thang,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愛我就是上帝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chiu-si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Oh yes ‘twas love ‘twas wondrous love,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love of God to me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714475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祂差救主臨到世間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lim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-kau se-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為我釘十字架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Ui 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sip- ji-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It bought my Savior from above,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die on Calvary.</a:t>
            </a: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16329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上帝極愛犯罪的人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hoan-choe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lang,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可憐世間苦痛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-thang,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God loved the world o sinners lost;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ruined by the fall,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無價的恩救贖的工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Bo-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e    un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kiu-siok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歡喜白白給人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peh-peh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 lang.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Salvation full at highest cost,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offers free to all.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 lnSpcReduction="10000"/>
          </a:bodyPr>
          <a:lstStyle/>
          <a:p>
            <a:pPr marL="45720" indent="0" algn="ctr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愛疼愛疼極奇愛疼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kek-ki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-thang,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愛我就是上帝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chiu-si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Oh yes ‘twas love ‘twas wondrous love,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love of God to me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99911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祂差救主臨到世間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lim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-kau se-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為我釘十字架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Ui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sip-  ji-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It bought my Savior from above,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die on Calvary.</a:t>
            </a: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7723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由信我知主是屬我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 sin goa chai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為我犧牲自己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Ui  goa  hi-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ka-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E’en now by faith I claim Him mine,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risen Son of God,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658505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祂死賜我得着永活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I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goa tit-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流血洗我清潔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Lau-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huih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chheng-khi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Redemption by His death I find,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cleansing through the blood.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826628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 lnSpcReduction="10000"/>
          </a:bodyPr>
          <a:lstStyle/>
          <a:p>
            <a:pPr marL="45720" indent="0" algn="ctr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愛疼愛疼極奇愛疼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kek-ki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-thang,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愛我就是上帝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chiu-si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Oh yes ‘twas love ‘twas wondrous love,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love of God to me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083967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祂差救主臨到世間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lim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-kau se-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為我釘十字架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Ui 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sip- ji-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It bought my Savior from above,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die on Calvary.</a:t>
            </a: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59904401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1621</TotalTime>
  <Words>723</Words>
  <Application>Microsoft Office PowerPoint</Application>
  <PresentationFormat>Widescreen</PresentationFormat>
  <Paragraphs>118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193</cp:revision>
  <dcterms:created xsi:type="dcterms:W3CDTF">2018-01-05T06:11:53Z</dcterms:created>
  <dcterms:modified xsi:type="dcterms:W3CDTF">2020-11-04T03:55:31Z</dcterms:modified>
</cp:coreProperties>
</file>